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37" r:id="rId1"/>
  </p:sldMasterIdLst>
  <p:notesMasterIdLst>
    <p:notesMasterId r:id="rId8"/>
  </p:notesMasterIdLst>
  <p:sldIdLst>
    <p:sldId id="258" r:id="rId2"/>
    <p:sldId id="261" r:id="rId3"/>
    <p:sldId id="257" r:id="rId4"/>
    <p:sldId id="262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2" autoAdjust="0"/>
    <p:restoredTop sz="94384" autoAdjust="0"/>
  </p:normalViewPr>
  <p:slideViewPr>
    <p:cSldViewPr snapToGrid="0">
      <p:cViewPr>
        <p:scale>
          <a:sx n="66" d="100"/>
          <a:sy n="66" d="100"/>
        </p:scale>
        <p:origin x="-900" y="-28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6" d="100"/>
          <a:sy n="56" d="100"/>
        </p:scale>
        <p:origin x="285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A25315-48B7-4078-A49B-79DA082CB8A2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B63C5B-F879-4CC5-A551-AABB158EBF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431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Lowes Foods is a renowned chain of supermarket that is based in North Carolina. Its shoppers are able to </a:t>
            </a:r>
            <a:r>
              <a:rPr lang="en-US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order goods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such as groceries and then pick them up at their stores. It also introduced home deliveries in South and North Carolina.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B63C5B-F879-4CC5-A551-AABB158EBF1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217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2011,</a:t>
            </a:r>
            <a:r>
              <a:rPr lang="en-US" baseline="0" dirty="0" smtClean="0"/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any of its  customers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complained of substandard goods and expired items that were being sold at the supermarket. The management confirmed the allegations and promised to take a course of action to its suppliers.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B63C5B-F879-4CC5-A551-AABB158EBF1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6138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Lowes food was a leading supermarket that had expanded in metropolitan regions of North and South Carolina. 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supermarket was known for quality goods and services, its customers were always assured of getting the high quality goods in the market. </a:t>
            </a:r>
          </a:p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B63C5B-F879-4CC5-A551-AABB158EBF1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3803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Lowes food’s lost nearly half of its customers who opted to shop in other supermarkets. 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operations were heavily affected due to the loss of customers which resulted into losses.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B63C5B-F879-4CC5-A551-AABB158EBF1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8748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first of all is to investigate the whole issue of selling expired items before blaming its suppliers.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second solution would be to retain its customers by compensating those that purchased expired goods.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B63C5B-F879-4CC5-A551-AABB158EBF1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0007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conclusion following the enactment of the suggested changes, Lowes foods will: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Regain back its customer’s confidence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retain its value by apologizing and ensuring that such cases will never occur in future. 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B63C5B-F879-4CC5-A551-AABB158EBF1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3355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10387963" y="5038579"/>
            <a:ext cx="1892949" cy="1725637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720726" y="776289"/>
            <a:ext cx="10750549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720726" y="2250280"/>
            <a:ext cx="10750549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828800" y="6012657"/>
            <a:ext cx="77216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B61BEF0D-F0BB-DE4B-95CE-6DB70DBA9567}" type="datetimeFigureOut">
              <a:rPr lang="en-US" smtClean="0"/>
              <a:pPr/>
              <a:t>10/29/2018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828800" y="5650705"/>
            <a:ext cx="77216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1189663" y="5752308"/>
            <a:ext cx="67056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67494"/>
            <a:ext cx="109728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82808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388608" y="6480048"/>
            <a:ext cx="2844800" cy="301752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10/29/2018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0" y="6480970"/>
            <a:ext cx="5680075" cy="3008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9379" y="7035"/>
            <a:ext cx="12173243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10387963" y="93786"/>
            <a:ext cx="1892949" cy="1725637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4176" y="6477000"/>
            <a:ext cx="2844800" cy="304800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10/29/2018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92501" y="6480970"/>
            <a:ext cx="5680075" cy="3008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68075" y="809625"/>
            <a:ext cx="670560" cy="300831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8625059" y="9381"/>
            <a:ext cx="3563815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5"/>
            <a:ext cx="12182621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271465"/>
            <a:ext cx="9652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633536"/>
            <a:ext cx="51816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722438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22438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88608" y="6480969"/>
            <a:ext cx="2844800" cy="301752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10/29/2018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09600" y="6480969"/>
            <a:ext cx="5680075" cy="30175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119360" y="6480969"/>
            <a:ext cx="670560" cy="301752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931" y="290732"/>
            <a:ext cx="14224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0008" y="290732"/>
            <a:ext cx="774699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820008" y="3427124"/>
            <a:ext cx="774699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696307" y="290732"/>
            <a:ext cx="9144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96307" y="3427124"/>
            <a:ext cx="9144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388608" y="6480969"/>
            <a:ext cx="2840736" cy="301752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10/29/2018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09600" y="6480969"/>
            <a:ext cx="5681472" cy="30175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119360" y="6483096"/>
            <a:ext cx="670560" cy="301752"/>
          </a:xfrm>
        </p:spPr>
        <p:txBody>
          <a:bodyPr/>
          <a:lstStyle>
            <a:lvl1pPr algn="ctr">
              <a:defRPr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388608" y="6480969"/>
            <a:ext cx="2844800" cy="301752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10/29/2018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09600" y="6481891"/>
            <a:ext cx="5680075" cy="3008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119360" y="6480969"/>
            <a:ext cx="670560" cy="301752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608" y="367664"/>
            <a:ext cx="12192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514475" y="367664"/>
            <a:ext cx="32512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868333" y="320040"/>
            <a:ext cx="7034784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71968" y="6556248"/>
            <a:ext cx="2844800" cy="301752"/>
          </a:xfrm>
        </p:spPr>
        <p:txBody>
          <a:bodyPr/>
          <a:lstStyle>
            <a:lvl1pPr>
              <a:defRPr sz="900"/>
            </a:lvl1pPr>
          </a:lstStyle>
          <a:p>
            <a:fld id="{B61BEF0D-F0BB-DE4B-95CE-6DB70DBA9567}" type="datetimeFigureOut">
              <a:rPr lang="en-US" smtClean="0"/>
              <a:pPr/>
              <a:t>10/29/2018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14475" y="6556248"/>
            <a:ext cx="6857493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214101" y="6556248"/>
            <a:ext cx="670560" cy="301752"/>
          </a:xfrm>
        </p:spPr>
        <p:txBody>
          <a:bodyPr/>
          <a:lstStyle>
            <a:lvl1pPr>
              <a:defRPr sz="9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608" y="150896"/>
            <a:ext cx="12192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17649" y="373966"/>
            <a:ext cx="9777984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0" y="5867400"/>
            <a:ext cx="9777984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44256" y="6556248"/>
            <a:ext cx="2804160" cy="301752"/>
          </a:xfrm>
        </p:spPr>
        <p:txBody>
          <a:bodyPr/>
          <a:lstStyle>
            <a:lvl1pPr>
              <a:defRPr sz="900"/>
            </a:lvl1pPr>
          </a:lstStyle>
          <a:p>
            <a:fld id="{B61BEF0D-F0BB-DE4B-95CE-6DB70DBA9567}" type="datetimeFigureOut">
              <a:rPr lang="en-US" smtClean="0"/>
              <a:pPr/>
              <a:t>10/29/2018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60576" y="6557169"/>
            <a:ext cx="6597429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56256" y="6556248"/>
            <a:ext cx="487680" cy="301752"/>
          </a:xfrm>
        </p:spPr>
        <p:txBody>
          <a:bodyPr/>
          <a:lstStyle>
            <a:lvl1pPr algn="ctr">
              <a:defRPr sz="9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381000"/>
            <a:ext cx="2540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3312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9379" y="14069"/>
            <a:ext cx="12173243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5"/>
            <a:ext cx="12182621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8625059" y="4948410"/>
            <a:ext cx="3563815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67494"/>
            <a:ext cx="109728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882808"/>
            <a:ext cx="109728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388608" y="6480969"/>
            <a:ext cx="28448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10/29/2018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481891"/>
            <a:ext cx="5680075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119360" y="6480969"/>
            <a:ext cx="67056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  <p:sldLayoutId id="2147483848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5005" y="-338667"/>
            <a:ext cx="8825658" cy="2677648"/>
          </a:xfrm>
        </p:spPr>
        <p:txBody>
          <a:bodyPr/>
          <a:lstStyle/>
          <a:p>
            <a:r>
              <a:rPr lang="en-US" b="1" dirty="0" smtClean="0"/>
              <a:t>LOWES FOODS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flipV="1">
            <a:off x="1059705" y="6457949"/>
            <a:ext cx="8825658" cy="95251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  <p:pic>
        <p:nvPicPr>
          <p:cNvPr id="4" name="Picture 2" descr="C:\Users\Kanyoi\Pictures\LowesFoods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9647" y="2618351"/>
            <a:ext cx="6729210" cy="344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6930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Sell of substandard and expired goods to its customers</a:t>
            </a:r>
            <a:endParaRPr lang="en-US" sz="4400" dirty="0" smtClean="0"/>
          </a:p>
        </p:txBody>
      </p:sp>
    </p:spTree>
    <p:extLst>
      <p:ext uri="{BB962C8B-B14F-4D97-AF65-F5344CB8AC3E}">
        <p14:creationId xmlns:p14="http://schemas.microsoft.com/office/powerpoint/2010/main" val="4042628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BEFORE CRISIS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Arial" pitchFamily="34" charset="0"/>
              <a:buChar char="•"/>
            </a:pPr>
            <a:r>
              <a:rPr lang="en-US" sz="4400" dirty="0" smtClean="0"/>
              <a:t>Expanded in North and South Carolina</a:t>
            </a:r>
          </a:p>
          <a:p>
            <a:pPr>
              <a:buFont typeface="Arial" pitchFamily="34" charset="0"/>
              <a:buChar char="•"/>
            </a:pPr>
            <a:r>
              <a:rPr lang="en-US" sz="4400" dirty="0"/>
              <a:t>https://www.youtube.com/watch?v=5Ci-b8xH6G8</a:t>
            </a:r>
            <a:endParaRPr lang="en-US" sz="4400" dirty="0" smtClean="0"/>
          </a:p>
          <a:p>
            <a:pPr>
              <a:buFont typeface="Arial" pitchFamily="34" charset="0"/>
              <a:buChar char="•"/>
            </a:pPr>
            <a:r>
              <a:rPr lang="en-US" sz="4400" dirty="0" smtClean="0"/>
              <a:t>Offered high quality goods and services</a:t>
            </a:r>
          </a:p>
          <a:p>
            <a:pPr>
              <a:buFont typeface="Arial" pitchFamily="34" charset="0"/>
              <a:buChar char="•"/>
            </a:pPr>
            <a:r>
              <a:rPr lang="en-US" sz="4400" dirty="0"/>
              <a:t>https://www.youtube.com/watch?v=Dl1Ftt7IQ9M</a:t>
            </a:r>
            <a:endParaRPr lang="en-US" sz="4400" dirty="0" smtClean="0"/>
          </a:p>
          <a:p>
            <a:endParaRPr lang="en-US" sz="3200" dirty="0"/>
          </a:p>
          <a:p>
            <a:pPr marL="0" indent="0">
              <a:buNone/>
            </a:pPr>
            <a:endParaRPr lang="en-US" sz="3200" dirty="0" smtClean="0"/>
          </a:p>
          <a:p>
            <a:endParaRPr lang="en-US" sz="3200" dirty="0"/>
          </a:p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3001468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 AFTER CRISIS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3600" dirty="0" smtClean="0"/>
          </a:p>
          <a:p>
            <a:r>
              <a:rPr lang="en-US" sz="4400" dirty="0" smtClean="0"/>
              <a:t>Loss of its customers</a:t>
            </a:r>
          </a:p>
          <a:p>
            <a:r>
              <a:rPr lang="en-US" sz="4400" dirty="0" smtClean="0"/>
              <a:t>Negatively </a:t>
            </a:r>
            <a:r>
              <a:rPr lang="en-US" sz="4400" dirty="0" smtClean="0"/>
              <a:t>a</a:t>
            </a:r>
            <a:r>
              <a:rPr lang="en-US" sz="4400" dirty="0" smtClean="0"/>
              <a:t>ffected the supermarket’s </a:t>
            </a:r>
            <a:r>
              <a:rPr lang="en-US" sz="4400" dirty="0" smtClean="0"/>
              <a:t>operations </a:t>
            </a:r>
            <a:endParaRPr lang="en-US" sz="4400" dirty="0" smtClean="0"/>
          </a:p>
          <a:p>
            <a:endParaRPr lang="en-US" sz="3600" dirty="0"/>
          </a:p>
          <a:p>
            <a:pPr marL="0" indent="0">
              <a:buNone/>
            </a:pPr>
            <a:r>
              <a:rPr lang="en-US" sz="3600" dirty="0" smtClean="0"/>
              <a:t> </a:t>
            </a:r>
            <a:endParaRPr lang="en-US" sz="36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727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 </a:t>
            </a:r>
            <a:r>
              <a:rPr lang="en-US" sz="4400" dirty="0" smtClean="0"/>
              <a:t>Investigate the whole issue in details</a:t>
            </a:r>
          </a:p>
          <a:p>
            <a:r>
              <a:rPr lang="en-US" sz="4400" dirty="0" smtClean="0"/>
              <a:t>Compensate the affected customers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862142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Make an assurance to its customers through an apology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896926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916</TotalTime>
  <Words>305</Words>
  <Application>Microsoft Office PowerPoint</Application>
  <PresentationFormat>Custom</PresentationFormat>
  <Paragraphs>37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Verve</vt:lpstr>
      <vt:lpstr>LOWES FOODS</vt:lpstr>
      <vt:lpstr>INTRODUCTION</vt:lpstr>
      <vt:lpstr>OBJECTIVES BEFORE CRISIS</vt:lpstr>
      <vt:lpstr>OBJECTIVE AFTER CRISIS</vt:lpstr>
      <vt:lpstr>SOLUTION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ADM</dc:creator>
  <cp:lastModifiedBy>Kanyoi</cp:lastModifiedBy>
  <cp:revision>31</cp:revision>
  <dcterms:created xsi:type="dcterms:W3CDTF">2018-10-25T13:01:54Z</dcterms:created>
  <dcterms:modified xsi:type="dcterms:W3CDTF">2018-10-29T10:37:20Z</dcterms:modified>
</cp:coreProperties>
</file>